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7770-215A-C24B-A271-0E4779B61D4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FEA7-4075-5144-96B0-E35233E9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42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7770-215A-C24B-A271-0E4779B61D4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FEA7-4075-5144-96B0-E35233E9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643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7770-215A-C24B-A271-0E4779B61D4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FEA7-4075-5144-96B0-E35233E9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395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7770-215A-C24B-A271-0E4779B61D4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FEA7-4075-5144-96B0-E35233E9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28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7770-215A-C24B-A271-0E4779B61D4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FEA7-4075-5144-96B0-E35233E9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69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7770-215A-C24B-A271-0E4779B61D4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FEA7-4075-5144-96B0-E35233E9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42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7770-215A-C24B-A271-0E4779B61D4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FEA7-4075-5144-96B0-E35233E9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539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7770-215A-C24B-A271-0E4779B61D4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FEA7-4075-5144-96B0-E35233E9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71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7770-215A-C24B-A271-0E4779B61D4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FEA7-4075-5144-96B0-E35233E9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0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7770-215A-C24B-A271-0E4779B61D4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FEA7-4075-5144-96B0-E35233E9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28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77770-215A-C24B-A271-0E4779B61D4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FEA7-4075-5144-96B0-E35233E9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97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77770-215A-C24B-A271-0E4779B61D4F}" type="datetimeFigureOut">
              <a:rPr lang="en-US" smtClean="0"/>
              <a:t>6/16/16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5FEA7-4075-5144-96B0-E35233E92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19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613889" y="2208550"/>
            <a:ext cx="3681530" cy="282342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381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63623" y="1766841"/>
            <a:ext cx="392083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o2</a:t>
            </a:r>
            <a:endParaRPr lang="en-US" sz="199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3712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Carnegie Mellon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Dannenberg</dc:creator>
  <cp:lastModifiedBy>Roger Dannenberg</cp:lastModifiedBy>
  <cp:revision>3</cp:revision>
  <dcterms:created xsi:type="dcterms:W3CDTF">2016-06-16T12:34:18Z</dcterms:created>
  <dcterms:modified xsi:type="dcterms:W3CDTF">2016-06-16T12:57:18Z</dcterms:modified>
</cp:coreProperties>
</file>