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488F15B-6C37-6696-1E21-C577F9FB291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E2AD848-1DD0-CE74-4E09-546D4E829E1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D997DB5-B515-4335-11E5-A84D495E64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FEDDE0-AB54-43EF-8E40-3228CCA44893}" type="datetimeFigureOut">
              <a:rPr lang="en-US" smtClean="0"/>
              <a:t>8/31/2022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C08F564-8047-0A9E-92E6-A704BA7D52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32F83A8-4F80-807E-5C01-3E26F138A9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D1FE3C-0F63-4CC5-BCA5-3DC83E0284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09181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81A55E7-19EE-D94D-AD08-DCE34337C32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DD190CB-FE86-50B6-0F88-74DF5F0C7A2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748DA08-379A-541E-FCB9-EAF199FE89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FEDDE0-AB54-43EF-8E40-3228CCA44893}" type="datetimeFigureOut">
              <a:rPr lang="en-US" smtClean="0"/>
              <a:t>8/31/2022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1C844DA-1D7D-0950-4881-A1E2FB83B2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87F4A8B-5D60-1022-BB2F-5404A6B823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D1FE3C-0F63-4CC5-BCA5-3DC83E0284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7315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6691E37-128F-9EA1-E898-FFF7D504FD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5AE65F-4135-A98B-3C9A-FE221568F18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E28BE6-842B-B540-2052-A921437AC7F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FEDDE0-AB54-43EF-8E40-3228CCA44893}" type="datetimeFigureOut">
              <a:rPr lang="en-US" smtClean="0"/>
              <a:t>8/31/2022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B18F7A7-9779-E2F7-EB66-EC310E84424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320BF28-CF01-DFF4-0FB5-58086D0C8E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D1FE3C-0F63-4CC5-BCA5-3DC83E0284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32374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63353312-4A3B-9A7E-A958-A368CA66C41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2601119"/>
            <a:ext cx="9144000" cy="1655762"/>
          </a:xfrm>
        </p:spPr>
        <p:txBody>
          <a:bodyPr/>
          <a:lstStyle/>
          <a:p>
            <a:r>
              <a:rPr lang="hu-HU" altLang="en-US" dirty="0" err="1"/>
              <a:t>Jump</a:t>
            </a:r>
            <a:r>
              <a:rPr lang="hu-HU" altLang="en-US" dirty="0"/>
              <a:t> to </a:t>
            </a:r>
            <a:r>
              <a:rPr lang="hu-HU" altLang="en-US" dirty="0">
                <a:hlinkClick r:id="rId2" action="ppaction://hlinksldjump"/>
              </a:rPr>
              <a:t>Slide</a:t>
            </a:r>
            <a:r>
              <a:rPr lang="hu-HU" altLang="en-US" dirty="0">
                <a:hlinkClick r:id="rId2" action="ppaction://hlinksldjump"/>
              </a:rPr>
              <a:t> 2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7212963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6132539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956</TotalTime>
  <Words>4</Words>
  <Application>Microsoft Office PowerPoint</Application>
  <PresentationFormat>Widescreen</PresentationFormat>
  <Paragraphs>1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fejleszto</dc:creator>
  <cp:lastModifiedBy>fejleszto</cp:lastModifiedBy>
  <cp:revision>42</cp:revision>
  <dcterms:created xsi:type="dcterms:W3CDTF">2022-08-29T08:54:51Z</dcterms:created>
  <dcterms:modified xsi:type="dcterms:W3CDTF">2022-08-31T12:15:07Z</dcterms:modified>
</cp:coreProperties>
</file>

<file path=docProps/thumbnail.jpeg>
</file>