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1710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FD8B41-4BCA-4B89-AF1D-8A4148D47D5B}" type="datetimeFigureOut">
              <a:rPr lang="es-ES" smtClean="0"/>
              <a:t>14/11/2017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1CE0C9-B8DE-445A-8BAE-A28C8688BF41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1771014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FD8B41-4BCA-4B89-AF1D-8A4148D47D5B}" type="datetimeFigureOut">
              <a:rPr lang="es-ES" smtClean="0"/>
              <a:t>14/11/2017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1CE0C9-B8DE-445A-8BAE-A28C8688BF41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68762660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FD8B41-4BCA-4B89-AF1D-8A4148D47D5B}" type="datetimeFigureOut">
              <a:rPr lang="es-ES" smtClean="0"/>
              <a:t>14/11/2017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1CE0C9-B8DE-445A-8BAE-A28C8688BF41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737323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FD8B41-4BCA-4B89-AF1D-8A4148D47D5B}" type="datetimeFigureOut">
              <a:rPr lang="es-ES" smtClean="0"/>
              <a:t>14/11/2017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1CE0C9-B8DE-445A-8BAE-A28C8688BF41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198307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FD8B41-4BCA-4B89-AF1D-8A4148D47D5B}" type="datetimeFigureOut">
              <a:rPr lang="es-ES" smtClean="0"/>
              <a:t>14/11/2017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1CE0C9-B8DE-445A-8BAE-A28C8688BF41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59088279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FD8B41-4BCA-4B89-AF1D-8A4148D47D5B}" type="datetimeFigureOut">
              <a:rPr lang="es-ES" smtClean="0"/>
              <a:t>14/11/2017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1CE0C9-B8DE-445A-8BAE-A28C8688BF41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4302408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FD8B41-4BCA-4B89-AF1D-8A4148D47D5B}" type="datetimeFigureOut">
              <a:rPr lang="es-ES" smtClean="0"/>
              <a:t>14/11/2017</a:t>
            </a:fld>
            <a:endParaRPr lang="es-E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1CE0C9-B8DE-445A-8BAE-A28C8688BF41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06961824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FD8B41-4BCA-4B89-AF1D-8A4148D47D5B}" type="datetimeFigureOut">
              <a:rPr lang="es-ES" smtClean="0"/>
              <a:t>14/11/2017</a:t>
            </a:fld>
            <a:endParaRPr lang="es-E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1CE0C9-B8DE-445A-8BAE-A28C8688BF41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814550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FD8B41-4BCA-4B89-AF1D-8A4148D47D5B}" type="datetimeFigureOut">
              <a:rPr lang="es-ES" smtClean="0"/>
              <a:t>14/11/2017</a:t>
            </a:fld>
            <a:endParaRPr lang="es-E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1CE0C9-B8DE-445A-8BAE-A28C8688BF41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1635189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FD8B41-4BCA-4B89-AF1D-8A4148D47D5B}" type="datetimeFigureOut">
              <a:rPr lang="es-ES" smtClean="0"/>
              <a:t>14/11/2017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1CE0C9-B8DE-445A-8BAE-A28C8688BF41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98800429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FD8B41-4BCA-4B89-AF1D-8A4148D47D5B}" type="datetimeFigureOut">
              <a:rPr lang="es-ES" smtClean="0"/>
              <a:t>14/11/2017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1CE0C9-B8DE-445A-8BAE-A28C8688BF41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3590613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7FD8B41-4BCA-4B89-AF1D-8A4148D47D5B}" type="datetimeFigureOut">
              <a:rPr lang="es-ES" smtClean="0"/>
              <a:t>14/11/2017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1CE0C9-B8DE-445A-8BAE-A28C8688BF41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4300703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직사각형 12"/>
          <p:cNvSpPr/>
          <p:nvPr/>
        </p:nvSpPr>
        <p:spPr>
          <a:xfrm>
            <a:off x="3995936" y="1772816"/>
            <a:ext cx="1771135" cy="939114"/>
          </a:xfrm>
          <a:prstGeom prst="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dirty="0" smtClean="0"/>
              <a:t>밑줄 긋기</a:t>
            </a:r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417407389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8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4000"/>
                                  </p:iterate>
                                  <p:childTnLst>
                                    <p:set>
                                      <p:cBhvr override="childStyle">
                                        <p:cTn id="6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style.textDecorationUnderline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xisco</dc:creator>
  <cp:lastModifiedBy>xisco</cp:lastModifiedBy>
  <cp:revision>1</cp:revision>
  <dcterms:created xsi:type="dcterms:W3CDTF">2017-11-14T10:39:41Z</dcterms:created>
  <dcterms:modified xsi:type="dcterms:W3CDTF">2017-11-14T10:40:05Z</dcterms:modified>
</cp:coreProperties>
</file>

<file path=docProps/thumbnail.jpeg>
</file>